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38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31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08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57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4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17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5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94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1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10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5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01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792302"/>
              </p:ext>
            </p:extLst>
          </p:nvPr>
        </p:nvGraphicFramePr>
        <p:xfrm>
          <a:off x="18610" y="332656"/>
          <a:ext cx="9125390" cy="964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5078"/>
                <a:gridCol w="1825078"/>
                <a:gridCol w="1825078"/>
                <a:gridCol w="1825078"/>
                <a:gridCol w="1825078"/>
              </a:tblGrid>
              <a:tr h="345333"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Visual language – the top</a:t>
                      </a:r>
                      <a:r>
                        <a:rPr lang="en-GB" sz="1400" baseline="0" dirty="0" smtClean="0"/>
                        <a:t> 10 things to talk about</a:t>
                      </a:r>
                      <a:endParaRPr lang="en-GB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4533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Technique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Colour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Composition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Shape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Subject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3747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Light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Media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Mood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Style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Story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903626"/>
              </p:ext>
            </p:extLst>
          </p:nvPr>
        </p:nvGraphicFramePr>
        <p:xfrm>
          <a:off x="0" y="1189048"/>
          <a:ext cx="9137457" cy="56689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5351"/>
                <a:gridCol w="1305351"/>
                <a:gridCol w="1305351"/>
                <a:gridCol w="1305351"/>
                <a:gridCol w="1305351"/>
                <a:gridCol w="1305351"/>
                <a:gridCol w="1305351"/>
              </a:tblGrid>
              <a:tr h="656131">
                <a:tc gridSpan="7"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r>
                        <a:rPr lang="en-GB" sz="1200" b="1" dirty="0" smtClean="0"/>
                        <a:t>Word Bank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06908">
                <a:tc>
                  <a:txBody>
                    <a:bodyPr/>
                    <a:lstStyle/>
                    <a:p>
                      <a:pPr algn="l"/>
                      <a:endParaRPr lang="en-GB" sz="1200" b="1" dirty="0" smtClean="0"/>
                    </a:p>
                    <a:p>
                      <a:pPr algn="l"/>
                      <a:r>
                        <a:rPr lang="en-GB" sz="1200" b="1" dirty="0" smtClean="0"/>
                        <a:t>Colour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 smtClean="0"/>
                    </a:p>
                    <a:p>
                      <a:pPr algn="l"/>
                      <a:r>
                        <a:rPr lang="en-GB" sz="1200" b="1" dirty="0" smtClean="0"/>
                        <a:t>Composition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 smtClean="0"/>
                    </a:p>
                    <a:p>
                      <a:pPr algn="l"/>
                      <a:r>
                        <a:rPr lang="en-GB" sz="1200" b="1" dirty="0" smtClean="0"/>
                        <a:t>Mood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 smtClean="0"/>
                    </a:p>
                    <a:p>
                      <a:pPr algn="l"/>
                      <a:r>
                        <a:rPr lang="en-GB" sz="1200" b="1" dirty="0" smtClean="0"/>
                        <a:t>Style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 smtClean="0"/>
                    </a:p>
                    <a:p>
                      <a:pPr algn="l"/>
                      <a:r>
                        <a:rPr lang="en-GB" sz="1200" b="1" dirty="0" smtClean="0"/>
                        <a:t>Light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 smtClean="0"/>
                    </a:p>
                    <a:p>
                      <a:pPr algn="l"/>
                      <a:r>
                        <a:rPr lang="en-GB" sz="1200" b="1" dirty="0" smtClean="0"/>
                        <a:t>Technique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 smtClean="0"/>
                    </a:p>
                    <a:p>
                      <a:pPr algn="l"/>
                      <a:r>
                        <a:rPr lang="en-GB" sz="1200" b="1" dirty="0" smtClean="0"/>
                        <a:t>Media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5059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1) Blend</a:t>
                      </a:r>
                    </a:p>
                    <a:p>
                      <a:pPr algn="l"/>
                      <a:r>
                        <a:rPr lang="en-GB" sz="1200" dirty="0" smtClean="0"/>
                        <a:t>2) Bright</a:t>
                      </a:r>
                    </a:p>
                    <a:p>
                      <a:pPr algn="l"/>
                      <a:r>
                        <a:rPr lang="en-GB" sz="1200" dirty="0" smtClean="0"/>
                        <a:t>3)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Clashing</a:t>
                      </a:r>
                    </a:p>
                    <a:p>
                      <a:pPr algn="l"/>
                      <a:r>
                        <a:rPr lang="en-GB" sz="1200" dirty="0" smtClean="0"/>
                        <a:t>4) Cold</a:t>
                      </a:r>
                    </a:p>
                    <a:p>
                      <a:pPr algn="l"/>
                      <a:r>
                        <a:rPr lang="en-GB" sz="1200" dirty="0" smtClean="0"/>
                        <a:t>5) Contrast</a:t>
                      </a:r>
                    </a:p>
                    <a:p>
                      <a:pPr algn="l"/>
                      <a:r>
                        <a:rPr lang="en-GB" sz="1200" dirty="0" smtClean="0"/>
                        <a:t>6) Deep</a:t>
                      </a:r>
                    </a:p>
                    <a:p>
                      <a:pPr algn="l"/>
                      <a:r>
                        <a:rPr lang="en-GB" sz="1200" dirty="0" smtClean="0"/>
                        <a:t>7) Dull</a:t>
                      </a:r>
                    </a:p>
                    <a:p>
                      <a:pPr algn="l"/>
                      <a:r>
                        <a:rPr lang="en-GB" sz="1200" dirty="0" smtClean="0"/>
                        <a:t>8) Glowing</a:t>
                      </a:r>
                    </a:p>
                    <a:p>
                      <a:pPr algn="l"/>
                      <a:r>
                        <a:rPr lang="en-GB" sz="1200" dirty="0" smtClean="0"/>
                        <a:t>9) Harmonious</a:t>
                      </a:r>
                    </a:p>
                    <a:p>
                      <a:pPr algn="l"/>
                      <a:r>
                        <a:rPr lang="en-GB" sz="1200" dirty="0" smtClean="0"/>
                        <a:t>10) Intense</a:t>
                      </a:r>
                    </a:p>
                    <a:p>
                      <a:pPr algn="l"/>
                      <a:r>
                        <a:rPr lang="en-GB" sz="1200" dirty="0" smtClean="0"/>
                        <a:t>11) Luminous</a:t>
                      </a:r>
                    </a:p>
                    <a:p>
                      <a:pPr algn="l"/>
                      <a:r>
                        <a:rPr lang="en-GB" sz="1200" dirty="0" smtClean="0"/>
                        <a:t>12) Mixed</a:t>
                      </a:r>
                    </a:p>
                    <a:p>
                      <a:pPr algn="l"/>
                      <a:r>
                        <a:rPr lang="en-GB" sz="1200" dirty="0" smtClean="0"/>
                        <a:t>13) Monochrome</a:t>
                      </a:r>
                    </a:p>
                    <a:p>
                      <a:pPr algn="l"/>
                      <a:r>
                        <a:rPr lang="en-GB" sz="1200" dirty="0" smtClean="0"/>
                        <a:t>14) Opaque</a:t>
                      </a:r>
                    </a:p>
                    <a:p>
                      <a:pPr algn="l"/>
                      <a:r>
                        <a:rPr lang="en-GB" sz="1200" dirty="0" smtClean="0"/>
                        <a:t>15) Pale</a:t>
                      </a:r>
                    </a:p>
                    <a:p>
                      <a:pPr algn="l"/>
                      <a:r>
                        <a:rPr lang="en-GB" sz="1200" dirty="0" smtClean="0"/>
                        <a:t>16) Primary</a:t>
                      </a:r>
                    </a:p>
                    <a:p>
                      <a:pPr algn="l"/>
                      <a:r>
                        <a:rPr lang="en-GB" sz="1200" dirty="0" smtClean="0"/>
                        <a:t>17) Pure</a:t>
                      </a:r>
                    </a:p>
                    <a:p>
                      <a:pPr algn="l"/>
                      <a:r>
                        <a:rPr lang="en-GB" sz="1200" dirty="0" smtClean="0"/>
                        <a:t>18) Secondary</a:t>
                      </a:r>
                    </a:p>
                    <a:p>
                      <a:pPr algn="l"/>
                      <a:r>
                        <a:rPr lang="en-GB" sz="1200" dirty="0" smtClean="0"/>
                        <a:t>19) Transparent</a:t>
                      </a:r>
                    </a:p>
                    <a:p>
                      <a:pPr algn="l"/>
                      <a:r>
                        <a:rPr lang="en-GB" sz="1200" dirty="0" smtClean="0"/>
                        <a:t>20) Vibrant</a:t>
                      </a:r>
                    </a:p>
                    <a:p>
                      <a:pPr algn="l"/>
                      <a:r>
                        <a:rPr lang="en-GB" sz="1200" dirty="0" smtClean="0"/>
                        <a:t>21) Warm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22) Background</a:t>
                      </a:r>
                    </a:p>
                    <a:p>
                      <a:pPr algn="l"/>
                      <a:r>
                        <a:rPr lang="en-GB" sz="1200" dirty="0" smtClean="0"/>
                        <a:t>23) Blurred</a:t>
                      </a:r>
                    </a:p>
                    <a:p>
                      <a:pPr algn="l"/>
                      <a:r>
                        <a:rPr lang="en-GB" sz="1200" dirty="0" smtClean="0"/>
                        <a:t>24) Complex</a:t>
                      </a:r>
                    </a:p>
                    <a:p>
                      <a:pPr algn="l"/>
                      <a:r>
                        <a:rPr lang="en-GB" sz="1200" dirty="0" smtClean="0"/>
                        <a:t>25) Distance</a:t>
                      </a:r>
                    </a:p>
                    <a:p>
                      <a:pPr algn="l"/>
                      <a:r>
                        <a:rPr lang="en-GB" sz="1200" dirty="0" smtClean="0"/>
                        <a:t>26)Eye line</a:t>
                      </a:r>
                    </a:p>
                    <a:p>
                      <a:pPr algn="l"/>
                      <a:r>
                        <a:rPr lang="en-GB" sz="1200" dirty="0" smtClean="0"/>
                        <a:t>27)Focus</a:t>
                      </a:r>
                    </a:p>
                    <a:p>
                      <a:pPr algn="l"/>
                      <a:r>
                        <a:rPr lang="en-GB" sz="1200" dirty="0" smtClean="0"/>
                        <a:t>28)Foreground</a:t>
                      </a:r>
                    </a:p>
                    <a:p>
                      <a:pPr algn="l"/>
                      <a:r>
                        <a:rPr lang="en-GB" sz="1200" dirty="0" smtClean="0"/>
                        <a:t>29)Form</a:t>
                      </a:r>
                    </a:p>
                    <a:p>
                      <a:pPr algn="l"/>
                      <a:r>
                        <a:rPr lang="en-GB" sz="1200" dirty="0" smtClean="0"/>
                        <a:t>30)Line</a:t>
                      </a:r>
                    </a:p>
                    <a:p>
                      <a:pPr algn="l"/>
                      <a:r>
                        <a:rPr lang="en-GB" sz="1200" dirty="0" smtClean="0"/>
                        <a:t>31)Middle ground</a:t>
                      </a:r>
                    </a:p>
                    <a:p>
                      <a:pPr algn="l"/>
                      <a:r>
                        <a:rPr lang="en-GB" sz="1200" dirty="0" smtClean="0"/>
                        <a:t>32)Movement</a:t>
                      </a:r>
                    </a:p>
                    <a:p>
                      <a:pPr algn="l"/>
                      <a:r>
                        <a:rPr lang="en-GB" sz="1200" dirty="0" smtClean="0"/>
                        <a:t>33)Near</a:t>
                      </a:r>
                    </a:p>
                    <a:p>
                      <a:pPr algn="l"/>
                      <a:r>
                        <a:rPr lang="en-GB" sz="1200" dirty="0" smtClean="0"/>
                        <a:t>34)Perspective</a:t>
                      </a:r>
                    </a:p>
                    <a:p>
                      <a:pPr algn="l"/>
                      <a:r>
                        <a:rPr lang="en-GB" sz="1200" dirty="0" smtClean="0"/>
                        <a:t>35)Scale</a:t>
                      </a:r>
                    </a:p>
                    <a:p>
                      <a:pPr algn="l"/>
                      <a:r>
                        <a:rPr lang="en-GB" sz="1200" dirty="0" smtClean="0"/>
                        <a:t>36)Shape</a:t>
                      </a:r>
                    </a:p>
                    <a:p>
                      <a:pPr algn="l"/>
                      <a:r>
                        <a:rPr lang="en-GB" sz="1200" dirty="0" smtClean="0"/>
                        <a:t>37)Space</a:t>
                      </a:r>
                    </a:p>
                    <a:p>
                      <a:pPr algn="l"/>
                      <a:r>
                        <a:rPr lang="en-GB" sz="1200" dirty="0" smtClean="0"/>
                        <a:t>38)Symmetry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39)Alive</a:t>
                      </a:r>
                    </a:p>
                    <a:p>
                      <a:pPr algn="l"/>
                      <a:r>
                        <a:rPr lang="en-GB" sz="1200" dirty="0" smtClean="0"/>
                        <a:t>40)Atmospheric</a:t>
                      </a:r>
                    </a:p>
                    <a:p>
                      <a:pPr algn="l"/>
                      <a:r>
                        <a:rPr lang="en-GB" sz="1200" dirty="0" smtClean="0"/>
                        <a:t>41)Calm</a:t>
                      </a:r>
                    </a:p>
                    <a:p>
                      <a:pPr algn="l"/>
                      <a:r>
                        <a:rPr lang="en-GB" sz="1200" dirty="0" smtClean="0"/>
                        <a:t>42)Delicate</a:t>
                      </a:r>
                    </a:p>
                    <a:p>
                      <a:pPr algn="l"/>
                      <a:r>
                        <a:rPr lang="en-GB" sz="1200" dirty="0" smtClean="0"/>
                        <a:t>43)Depressing</a:t>
                      </a:r>
                    </a:p>
                    <a:p>
                      <a:pPr algn="l"/>
                      <a:r>
                        <a:rPr lang="en-GB" sz="1200" dirty="0" smtClean="0"/>
                        <a:t>44)Dignified</a:t>
                      </a:r>
                    </a:p>
                    <a:p>
                      <a:pPr algn="l"/>
                      <a:r>
                        <a:rPr lang="en-GB" sz="1200" dirty="0" smtClean="0"/>
                        <a:t>45)Disturbing</a:t>
                      </a:r>
                    </a:p>
                    <a:p>
                      <a:pPr algn="l"/>
                      <a:r>
                        <a:rPr lang="en-GB" sz="1200" dirty="0" smtClean="0"/>
                        <a:t>46)Fresh</a:t>
                      </a:r>
                    </a:p>
                    <a:p>
                      <a:pPr algn="l"/>
                      <a:r>
                        <a:rPr lang="en-GB" sz="1200" dirty="0" smtClean="0"/>
                        <a:t>47)Exciting</a:t>
                      </a:r>
                    </a:p>
                    <a:p>
                      <a:pPr algn="l"/>
                      <a:r>
                        <a:rPr lang="en-GB" sz="1200" dirty="0" smtClean="0"/>
                        <a:t>48)Flamboyant</a:t>
                      </a:r>
                    </a:p>
                    <a:p>
                      <a:pPr algn="l"/>
                      <a:r>
                        <a:rPr lang="en-GB" sz="1200" dirty="0" smtClean="0"/>
                        <a:t>49)Expressive</a:t>
                      </a:r>
                    </a:p>
                    <a:p>
                      <a:pPr algn="l"/>
                      <a:r>
                        <a:rPr lang="en-GB" sz="1200" dirty="0" smtClean="0"/>
                        <a:t>50)Humorous</a:t>
                      </a:r>
                    </a:p>
                    <a:p>
                      <a:pPr algn="l"/>
                      <a:r>
                        <a:rPr lang="en-GB" sz="1200" dirty="0" smtClean="0"/>
                        <a:t>51)Imposing</a:t>
                      </a:r>
                    </a:p>
                    <a:p>
                      <a:pPr algn="l"/>
                      <a:r>
                        <a:rPr lang="en-GB" sz="1200" dirty="0" smtClean="0"/>
                        <a:t>52)Nostalgic</a:t>
                      </a:r>
                    </a:p>
                    <a:p>
                      <a:pPr algn="l"/>
                      <a:r>
                        <a:rPr lang="en-GB" sz="1200" dirty="0" smtClean="0"/>
                        <a:t>53)Sad</a:t>
                      </a:r>
                    </a:p>
                    <a:p>
                      <a:pPr algn="l"/>
                      <a:r>
                        <a:rPr lang="en-GB" sz="1200" dirty="0" smtClean="0"/>
                        <a:t>54)Sentimental</a:t>
                      </a:r>
                    </a:p>
                    <a:p>
                      <a:pPr algn="l"/>
                      <a:r>
                        <a:rPr lang="en-GB" sz="1200" dirty="0" smtClean="0"/>
                        <a:t>55)Tranquil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56)Abstract</a:t>
                      </a:r>
                    </a:p>
                    <a:p>
                      <a:pPr algn="l"/>
                      <a:r>
                        <a:rPr lang="en-GB" sz="1200" dirty="0" smtClean="0"/>
                        <a:t>57)Derivative</a:t>
                      </a:r>
                    </a:p>
                    <a:p>
                      <a:pPr algn="l"/>
                      <a:r>
                        <a:rPr lang="en-GB" sz="1200" dirty="0" smtClean="0"/>
                        <a:t>58)Distorted</a:t>
                      </a:r>
                    </a:p>
                    <a:p>
                      <a:pPr algn="l"/>
                      <a:r>
                        <a:rPr lang="en-GB" sz="1200" dirty="0" smtClean="0"/>
                        <a:t>59)Emotional</a:t>
                      </a:r>
                    </a:p>
                    <a:p>
                      <a:pPr algn="l"/>
                      <a:r>
                        <a:rPr lang="en-GB" sz="1200" dirty="0" smtClean="0"/>
                        <a:t>60)Exaggerated</a:t>
                      </a:r>
                    </a:p>
                    <a:p>
                      <a:pPr algn="l"/>
                      <a:r>
                        <a:rPr lang="en-GB" sz="1200" dirty="0" smtClean="0"/>
                        <a:t>61)Exterior</a:t>
                      </a:r>
                    </a:p>
                    <a:p>
                      <a:pPr algn="l"/>
                      <a:r>
                        <a:rPr lang="en-GB" sz="1200" dirty="0" smtClean="0"/>
                        <a:t>62)Fake</a:t>
                      </a:r>
                    </a:p>
                    <a:p>
                      <a:pPr algn="l"/>
                      <a:r>
                        <a:rPr lang="en-GB" sz="1200" dirty="0" smtClean="0"/>
                        <a:t>63)Fantasy</a:t>
                      </a:r>
                    </a:p>
                    <a:p>
                      <a:pPr algn="l"/>
                      <a:r>
                        <a:rPr lang="en-GB" sz="1200" dirty="0" smtClean="0"/>
                        <a:t>64)Figurative</a:t>
                      </a:r>
                    </a:p>
                    <a:p>
                      <a:pPr algn="l"/>
                      <a:r>
                        <a:rPr lang="en-GB" sz="1200" dirty="0" smtClean="0"/>
                        <a:t>65)Impressionist</a:t>
                      </a:r>
                    </a:p>
                    <a:p>
                      <a:pPr algn="l"/>
                      <a:r>
                        <a:rPr lang="en-GB" sz="1200" dirty="0" smtClean="0"/>
                        <a:t>66)Landscape</a:t>
                      </a:r>
                    </a:p>
                    <a:p>
                      <a:pPr algn="l"/>
                      <a:r>
                        <a:rPr lang="en-GB" sz="1200" dirty="0" smtClean="0"/>
                        <a:t>67)Religious</a:t>
                      </a:r>
                    </a:p>
                    <a:p>
                      <a:pPr algn="l"/>
                      <a:r>
                        <a:rPr lang="en-GB" sz="1200" dirty="0" smtClean="0"/>
                        <a:t>68)Representational</a:t>
                      </a:r>
                    </a:p>
                    <a:p>
                      <a:pPr algn="l"/>
                      <a:r>
                        <a:rPr lang="en-GB" sz="1200" dirty="0" smtClean="0"/>
                        <a:t>69)Still life</a:t>
                      </a:r>
                    </a:p>
                    <a:p>
                      <a:pPr algn="l"/>
                      <a:r>
                        <a:rPr lang="en-GB" sz="1200" dirty="0" smtClean="0"/>
                        <a:t>70)Sketch</a:t>
                      </a:r>
                    </a:p>
                    <a:p>
                      <a:pPr algn="l"/>
                      <a:r>
                        <a:rPr lang="en-GB" sz="1200" dirty="0" smtClean="0"/>
                        <a:t>71)Surreal</a:t>
                      </a:r>
                    </a:p>
                    <a:p>
                      <a:pPr algn="l"/>
                      <a:r>
                        <a:rPr lang="en-GB" sz="1200" dirty="0" smtClean="0"/>
                        <a:t>72)Symbolic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73)Artificial</a:t>
                      </a:r>
                    </a:p>
                    <a:p>
                      <a:pPr algn="l"/>
                      <a:r>
                        <a:rPr lang="en-GB" sz="1200" dirty="0" smtClean="0"/>
                        <a:t>74)Contrast</a:t>
                      </a:r>
                    </a:p>
                    <a:p>
                      <a:pPr algn="l"/>
                      <a:r>
                        <a:rPr lang="en-GB" sz="1200" dirty="0" smtClean="0"/>
                        <a:t>75)Dark</a:t>
                      </a:r>
                    </a:p>
                    <a:p>
                      <a:pPr algn="l"/>
                      <a:r>
                        <a:rPr lang="en-GB" sz="1200" dirty="0" smtClean="0"/>
                        <a:t>76)Evening</a:t>
                      </a:r>
                    </a:p>
                    <a:p>
                      <a:pPr algn="l"/>
                      <a:r>
                        <a:rPr lang="en-GB" sz="1200" dirty="0" smtClean="0"/>
                        <a:t>77)Fierce</a:t>
                      </a:r>
                    </a:p>
                    <a:p>
                      <a:pPr algn="l"/>
                      <a:r>
                        <a:rPr lang="en-GB" sz="1200" dirty="0" smtClean="0"/>
                        <a:t>78)Gentle</a:t>
                      </a:r>
                    </a:p>
                    <a:p>
                      <a:pPr algn="l"/>
                      <a:r>
                        <a:rPr lang="en-GB" sz="1200" dirty="0" smtClean="0"/>
                        <a:t>79)Harsh</a:t>
                      </a:r>
                    </a:p>
                    <a:p>
                      <a:pPr algn="l"/>
                      <a:r>
                        <a:rPr lang="en-GB" sz="1200" dirty="0" smtClean="0"/>
                        <a:t>80)Hazy</a:t>
                      </a:r>
                    </a:p>
                    <a:p>
                      <a:pPr algn="l"/>
                      <a:r>
                        <a:rPr lang="en-GB" sz="1200" dirty="0" smtClean="0"/>
                        <a:t>81)Intense</a:t>
                      </a:r>
                    </a:p>
                    <a:p>
                      <a:pPr algn="l"/>
                      <a:r>
                        <a:rPr lang="en-GB" sz="1200" dirty="0" smtClean="0"/>
                        <a:t>82)Natural</a:t>
                      </a:r>
                    </a:p>
                    <a:p>
                      <a:pPr algn="l"/>
                      <a:r>
                        <a:rPr lang="en-GB" sz="1200" dirty="0" smtClean="0"/>
                        <a:t>83)Shady</a:t>
                      </a:r>
                    </a:p>
                    <a:p>
                      <a:pPr algn="l"/>
                      <a:r>
                        <a:rPr lang="en-GB" sz="1200" dirty="0" smtClean="0"/>
                        <a:t>84)Shadowy</a:t>
                      </a:r>
                    </a:p>
                    <a:p>
                      <a:pPr algn="l"/>
                      <a:r>
                        <a:rPr lang="en-GB" sz="1200" dirty="0" smtClean="0"/>
                        <a:t>85)Warm</a:t>
                      </a:r>
                    </a:p>
                    <a:p>
                      <a:pPr algn="l"/>
                      <a:r>
                        <a:rPr lang="en-GB" sz="1200" dirty="0" smtClean="0"/>
                        <a:t>86)Tone 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87)Palette knife</a:t>
                      </a:r>
                    </a:p>
                    <a:p>
                      <a:pPr algn="l"/>
                      <a:r>
                        <a:rPr lang="en-GB" sz="1200" dirty="0" smtClean="0"/>
                        <a:t>88)Drawn</a:t>
                      </a:r>
                    </a:p>
                    <a:p>
                      <a:pPr algn="l"/>
                      <a:r>
                        <a:rPr lang="en-GB" sz="1200" dirty="0" smtClean="0"/>
                        <a:t>89)2 dimensional</a:t>
                      </a:r>
                    </a:p>
                    <a:p>
                      <a:pPr algn="l"/>
                      <a:r>
                        <a:rPr lang="en-GB" sz="1200" dirty="0" smtClean="0"/>
                        <a:t>90)3</a:t>
                      </a:r>
                      <a:r>
                        <a:rPr lang="en-GB" sz="1200" baseline="0" dirty="0" smtClean="0"/>
                        <a:t> dimensional</a:t>
                      </a:r>
                    </a:p>
                    <a:p>
                      <a:pPr algn="l"/>
                      <a:r>
                        <a:rPr lang="en-GB" sz="1200" baseline="0" dirty="0" smtClean="0"/>
                        <a:t>91)Texture</a:t>
                      </a:r>
                    </a:p>
                    <a:p>
                      <a:pPr algn="l"/>
                      <a:r>
                        <a:rPr lang="en-GB" sz="1200" baseline="0" dirty="0" smtClean="0"/>
                        <a:t>92)Shading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93)Mark-making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94)Impasto</a:t>
                      </a:r>
                    </a:p>
                    <a:p>
                      <a:pPr algn="l"/>
                      <a:r>
                        <a:rPr lang="en-GB" sz="1200" baseline="0" dirty="0" smtClean="0"/>
                        <a:t>95)Cross hatching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96)Hatching</a:t>
                      </a:r>
                    </a:p>
                    <a:p>
                      <a:pPr algn="l"/>
                      <a:r>
                        <a:rPr lang="en-GB" sz="1200" baseline="0" dirty="0" smtClean="0"/>
                        <a:t>97)Layered</a:t>
                      </a:r>
                    </a:p>
                    <a:p>
                      <a:pPr algn="l"/>
                      <a:r>
                        <a:rPr lang="en-GB" sz="1200" baseline="0" dirty="0" smtClean="0"/>
                        <a:t>98)Continuous 99)line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100)Scratch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101)Spray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102)Resist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103)Stencil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104)Scribble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/>
                        <a:t>105)Textile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106)Collage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107)Print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108)Photograph</a:t>
                      </a:r>
                    </a:p>
                    <a:p>
                      <a:pPr algn="l"/>
                      <a:r>
                        <a:rPr lang="en-GB" sz="1200" baseline="0" dirty="0" smtClean="0"/>
                        <a:t>109)Pencil</a:t>
                      </a:r>
                    </a:p>
                    <a:p>
                      <a:pPr algn="l"/>
                      <a:r>
                        <a:rPr lang="en-GB" sz="1200" baseline="0" dirty="0" smtClean="0"/>
                        <a:t>110)Ink</a:t>
                      </a:r>
                    </a:p>
                    <a:p>
                      <a:pPr algn="l"/>
                      <a:r>
                        <a:rPr lang="en-GB" sz="1200" baseline="0" dirty="0" smtClean="0"/>
                        <a:t>111)Mixed media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112)Sculpture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113)Paint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114)Charcoal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115)Acrylic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116)Watercolour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117)Stitch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118)Pastel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119)Chalk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120)Felt pen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121)Fine liner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122)Biro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123)Bleach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124)Photoshop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Art analysis word bank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73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535127"/>
              </p:ext>
            </p:extLst>
          </p:nvPr>
        </p:nvGraphicFramePr>
        <p:xfrm>
          <a:off x="18610" y="310158"/>
          <a:ext cx="9125390" cy="964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5078"/>
                <a:gridCol w="1825078"/>
                <a:gridCol w="1825078"/>
                <a:gridCol w="1825078"/>
                <a:gridCol w="1825078"/>
              </a:tblGrid>
              <a:tr h="345333">
                <a:tc gridSpan="5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Język wizualny - top 10 rzeczy , aby porozmawiać o</a:t>
                      </a:r>
                      <a:endParaRPr lang="en-GB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4533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Technika</a:t>
                      </a:r>
                      <a:r>
                        <a:rPr lang="en-GB" sz="1200" dirty="0" smtClean="0"/>
                        <a:t> 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Kolor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Sklad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Tsztalt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Przedmiot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3747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Swiatlo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Medio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Nastroj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Styl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Historia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795647"/>
              </p:ext>
            </p:extLst>
          </p:nvPr>
        </p:nvGraphicFramePr>
        <p:xfrm>
          <a:off x="6543" y="1412776"/>
          <a:ext cx="9137457" cy="102142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5351"/>
                <a:gridCol w="1305351"/>
                <a:gridCol w="1305351"/>
                <a:gridCol w="1305351"/>
                <a:gridCol w="1305351"/>
                <a:gridCol w="1305351"/>
                <a:gridCol w="1305351"/>
              </a:tblGrid>
              <a:tr h="243763">
                <a:tc gridSpan="7"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06908"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err="1" smtClean="0"/>
                        <a:t>Kolor</a:t>
                      </a:r>
                      <a:endParaRPr lang="en-GB" sz="1200" b="1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err="1" smtClean="0"/>
                        <a:t>Skład</a:t>
                      </a:r>
                      <a:endParaRPr lang="en-GB" sz="1200" b="1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err="1" smtClean="0"/>
                        <a:t>Nastrój</a:t>
                      </a:r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err="1" smtClean="0"/>
                        <a:t>Styl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err="1" smtClean="0"/>
                        <a:t>światło</a:t>
                      </a:r>
                      <a:endParaRPr lang="en-GB" sz="1200" b="1" dirty="0" smtClean="0"/>
                    </a:p>
                    <a:p>
                      <a:pPr algn="ctr"/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err="1" smtClean="0"/>
                        <a:t>Technika</a:t>
                      </a:r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err="1" smtClean="0"/>
                        <a:t>Mediów</a:t>
                      </a:r>
                      <a:endParaRPr lang="en-GB" sz="1200" b="1" dirty="0" smtClean="0"/>
                    </a:p>
                    <a:p>
                      <a:pPr algn="ctr"/>
                      <a:endParaRPr lang="en-GB" sz="1200" b="1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649929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1)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M</a:t>
                      </a:r>
                      <a:r>
                        <a:rPr lang="en-GB" sz="1200" dirty="0" err="1" smtClean="0"/>
                        <a:t>ieszanka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2) </a:t>
                      </a:r>
                      <a:r>
                        <a:rPr lang="en-GB" sz="1200" dirty="0" err="1" smtClean="0"/>
                        <a:t>Jasny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3) </a:t>
                      </a:r>
                      <a:r>
                        <a:rPr lang="en-GB" sz="1200" dirty="0" err="1" smtClean="0"/>
                        <a:t>Zderzeniu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4) </a:t>
                      </a:r>
                      <a:r>
                        <a:rPr lang="en-GB" sz="1200" dirty="0" err="1" smtClean="0"/>
                        <a:t>Kimno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K</a:t>
                      </a:r>
                      <a:r>
                        <a:rPr lang="en-GB" sz="1200" dirty="0" err="1" smtClean="0"/>
                        <a:t>ontrast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G</a:t>
                      </a:r>
                      <a:r>
                        <a:rPr lang="en-GB" sz="1200" dirty="0" err="1" smtClean="0"/>
                        <a:t>łęboko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err="1" smtClean="0"/>
                        <a:t>Tępy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8) </a:t>
                      </a:r>
                      <a:r>
                        <a:rPr lang="en-GB" sz="1200" dirty="0" err="1" smtClean="0"/>
                        <a:t>Rozjarzony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9)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H</a:t>
                      </a:r>
                      <a:r>
                        <a:rPr lang="en-GB" sz="1200" dirty="0" err="1" smtClean="0"/>
                        <a:t>armonijny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10) </a:t>
                      </a:r>
                      <a:r>
                        <a:rPr lang="en-GB" sz="1200" dirty="0" err="1" smtClean="0"/>
                        <a:t>Intensywny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11)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Swietlny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12) </a:t>
                      </a:r>
                      <a:r>
                        <a:rPr lang="en-GB" sz="1200" dirty="0" err="1" smtClean="0"/>
                        <a:t>Mieszany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13)</a:t>
                      </a:r>
                      <a:r>
                        <a:rPr lang="en-GB" sz="1200" dirty="0" err="1" smtClean="0"/>
                        <a:t>Monochromatyczne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14)</a:t>
                      </a:r>
                      <a:r>
                        <a:rPr lang="en-GB" sz="1200" dirty="0" err="1" smtClean="0"/>
                        <a:t>Nieprzezroczysty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15) </a:t>
                      </a:r>
                      <a:r>
                        <a:rPr lang="en-GB" sz="1200" dirty="0" err="1" smtClean="0"/>
                        <a:t>Blady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16) </a:t>
                      </a:r>
                      <a:r>
                        <a:rPr lang="en-GB" sz="1200" dirty="0" err="1" smtClean="0"/>
                        <a:t>Podstawowy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17) </a:t>
                      </a:r>
                      <a:r>
                        <a:rPr lang="en-GB" sz="1200" dirty="0" err="1" smtClean="0"/>
                        <a:t>Czysty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18) </a:t>
                      </a:r>
                      <a:r>
                        <a:rPr lang="en-GB" sz="1200" dirty="0" err="1" smtClean="0"/>
                        <a:t>Wtórny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19)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Przezroczysty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dirty="0" smtClean="0"/>
                        <a:t>20) </a:t>
                      </a:r>
                      <a:r>
                        <a:rPr lang="en-GB" sz="1200" dirty="0" err="1" smtClean="0"/>
                        <a:t>Wibrujący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21) </a:t>
                      </a:r>
                      <a:r>
                        <a:rPr lang="en-GB" sz="1200" dirty="0" err="1" smtClean="0"/>
                        <a:t>Ciepły</a:t>
                      </a:r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22)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Tło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23) </a:t>
                      </a:r>
                      <a:r>
                        <a:rPr lang="en-GB" sz="1200" baseline="0" dirty="0" err="1" smtClean="0"/>
                        <a:t>Niewyraźne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24) </a:t>
                      </a:r>
                      <a:r>
                        <a:rPr lang="en-GB" sz="1200" baseline="0" dirty="0" err="1" smtClean="0"/>
                        <a:t>Kompleks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25) </a:t>
                      </a:r>
                      <a:r>
                        <a:rPr lang="en-GB" sz="1200" baseline="0" dirty="0" err="1" smtClean="0"/>
                        <a:t>Dystans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dirty="0" smtClean="0"/>
                        <a:t>26) </a:t>
                      </a:r>
                      <a:r>
                        <a:rPr lang="en-GB" sz="1200" dirty="0" err="1" smtClean="0"/>
                        <a:t>Linia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oczu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27)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Fokus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dirty="0" smtClean="0"/>
                        <a:t>28) </a:t>
                      </a:r>
                      <a:r>
                        <a:rPr lang="en-GB" sz="1200" dirty="0" err="1" smtClean="0"/>
                        <a:t>Pierwszy</a:t>
                      </a:r>
                      <a:r>
                        <a:rPr lang="en-GB" sz="1200" dirty="0" smtClean="0"/>
                        <a:t> plan</a:t>
                      </a:r>
                    </a:p>
                    <a:p>
                      <a:pPr algn="l"/>
                      <a:r>
                        <a:rPr lang="en-GB" sz="1200" dirty="0" smtClean="0"/>
                        <a:t>29) Forma</a:t>
                      </a:r>
                    </a:p>
                    <a:p>
                      <a:pPr algn="l"/>
                      <a:r>
                        <a:rPr lang="en-GB" sz="1200" dirty="0" smtClean="0"/>
                        <a:t>30)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Linia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31) </a:t>
                      </a:r>
                      <a:r>
                        <a:rPr lang="en-GB" sz="1200" dirty="0" err="1" smtClean="0"/>
                        <a:t>Kompromis</a:t>
                      </a:r>
                      <a:r>
                        <a:rPr lang="en-GB" sz="1200" dirty="0" smtClean="0"/>
                        <a:t> </a:t>
                      </a:r>
                    </a:p>
                    <a:p>
                      <a:pPr algn="l"/>
                      <a:r>
                        <a:rPr lang="en-GB" sz="1200" dirty="0" smtClean="0"/>
                        <a:t>32) </a:t>
                      </a:r>
                      <a:r>
                        <a:rPr lang="en-GB" sz="1200" dirty="0" err="1" smtClean="0"/>
                        <a:t>Ruch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33) </a:t>
                      </a:r>
                      <a:r>
                        <a:rPr lang="en-GB" sz="1200" dirty="0" err="1" smtClean="0"/>
                        <a:t>Blisko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34) </a:t>
                      </a:r>
                      <a:r>
                        <a:rPr lang="en-GB" sz="1200" dirty="0" err="1" smtClean="0"/>
                        <a:t>Perspektywa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35) </a:t>
                      </a:r>
                      <a:r>
                        <a:rPr lang="en-GB" sz="1200" dirty="0" err="1" smtClean="0"/>
                        <a:t>Skala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36) </a:t>
                      </a:r>
                      <a:r>
                        <a:rPr lang="en-GB" sz="1200" dirty="0" err="1" smtClean="0"/>
                        <a:t>Kształt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37) </a:t>
                      </a:r>
                      <a:r>
                        <a:rPr lang="en-GB" sz="1200" dirty="0" err="1" smtClean="0"/>
                        <a:t>Miejsce</a:t>
                      </a:r>
                      <a:r>
                        <a:rPr lang="en-GB" sz="1200" dirty="0" smtClean="0"/>
                        <a:t> </a:t>
                      </a:r>
                    </a:p>
                    <a:p>
                      <a:pPr algn="l"/>
                      <a:r>
                        <a:rPr lang="en-GB" sz="1200" dirty="0" smtClean="0"/>
                        <a:t>38)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S</a:t>
                      </a:r>
                      <a:r>
                        <a:rPr lang="en-GB" sz="1200" dirty="0" err="1" smtClean="0"/>
                        <a:t>ymetria</a:t>
                      </a:r>
                      <a:r>
                        <a:rPr lang="en-GB" sz="1200" dirty="0" smtClean="0"/>
                        <a:t> 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39) </a:t>
                      </a:r>
                      <a:r>
                        <a:rPr lang="en-GB" sz="1200" dirty="0" err="1" smtClean="0"/>
                        <a:t>żywy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40)</a:t>
                      </a:r>
                      <a:r>
                        <a:rPr lang="en-GB" sz="1200" dirty="0" err="1" smtClean="0"/>
                        <a:t>Atmosferyczny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41)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S</a:t>
                      </a:r>
                      <a:r>
                        <a:rPr lang="en-GB" sz="1200" dirty="0" err="1" smtClean="0"/>
                        <a:t>pokój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42)</a:t>
                      </a:r>
                      <a:r>
                        <a:rPr lang="en-GB" sz="1200" dirty="0" err="1" smtClean="0"/>
                        <a:t>Delikatny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43)</a:t>
                      </a:r>
                      <a:r>
                        <a:rPr lang="en-GB" sz="1200" dirty="0" err="1" smtClean="0"/>
                        <a:t>Przygnębiający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44)</a:t>
                      </a:r>
                      <a:r>
                        <a:rPr lang="en-GB" sz="1200" dirty="0" err="1" smtClean="0"/>
                        <a:t>Dostojny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45)</a:t>
                      </a:r>
                      <a:r>
                        <a:rPr lang="en-GB" sz="1200" dirty="0" err="1" smtClean="0"/>
                        <a:t>Niepokojący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46) </a:t>
                      </a:r>
                      <a:r>
                        <a:rPr lang="en-GB" sz="1200" dirty="0" err="1" smtClean="0"/>
                        <a:t>Swieży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47)</a:t>
                      </a:r>
                      <a:r>
                        <a:rPr lang="en-GB" sz="1200" dirty="0" err="1" smtClean="0"/>
                        <a:t>Ekscytujący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48)</a:t>
                      </a:r>
                      <a:r>
                        <a:rPr lang="en-GB" sz="1200" dirty="0" err="1" smtClean="0"/>
                        <a:t>Kwiecisty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49)</a:t>
                      </a:r>
                      <a:r>
                        <a:rPr lang="en-GB" sz="1200" dirty="0" err="1" smtClean="0"/>
                        <a:t>Ekspresyjny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50)</a:t>
                      </a:r>
                      <a:r>
                        <a:rPr lang="en-GB" sz="1200" dirty="0" err="1" smtClean="0"/>
                        <a:t>Humorystyczny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51)</a:t>
                      </a:r>
                      <a:r>
                        <a:rPr lang="en-GB" sz="1200" baseline="0" dirty="0" err="1" smtClean="0"/>
                        <a:t>I</a:t>
                      </a:r>
                      <a:r>
                        <a:rPr lang="en-GB" sz="1200" dirty="0" err="1" smtClean="0"/>
                        <a:t>mponujący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52)</a:t>
                      </a:r>
                      <a:r>
                        <a:rPr lang="en-GB" sz="1200" dirty="0" err="1" smtClean="0"/>
                        <a:t>Nostalgiczny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53) </a:t>
                      </a:r>
                      <a:r>
                        <a:rPr lang="en-GB" sz="1200" dirty="0" err="1" smtClean="0"/>
                        <a:t>Smutny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54)</a:t>
                      </a:r>
                      <a:r>
                        <a:rPr lang="en-GB" sz="1200" dirty="0" err="1" smtClean="0"/>
                        <a:t>Sentymentalny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55) </a:t>
                      </a:r>
                      <a:r>
                        <a:rPr lang="en-GB" sz="1200" dirty="0" err="1" smtClean="0"/>
                        <a:t>Spokojny</a:t>
                      </a:r>
                      <a:r>
                        <a:rPr lang="en-GB" sz="1200" dirty="0" smtClean="0"/>
                        <a:t> 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56)</a:t>
                      </a:r>
                      <a:r>
                        <a:rPr lang="en-GB" sz="1200" dirty="0" err="1" smtClean="0"/>
                        <a:t>Abstrakcyjny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57)</a:t>
                      </a:r>
                      <a:r>
                        <a:rPr lang="en-GB" sz="1200" dirty="0" err="1" smtClean="0"/>
                        <a:t>Pochodna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58)</a:t>
                      </a:r>
                      <a:r>
                        <a:rPr lang="en-GB" sz="1200" dirty="0" err="1" smtClean="0"/>
                        <a:t>Zniekształcony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59)</a:t>
                      </a:r>
                      <a:r>
                        <a:rPr lang="en-GB" sz="1200" dirty="0" err="1" smtClean="0"/>
                        <a:t>Emocjonalny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60)</a:t>
                      </a:r>
                      <a:r>
                        <a:rPr lang="en-GB" sz="1200" dirty="0" err="1" smtClean="0"/>
                        <a:t>Przesadzone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61)</a:t>
                      </a:r>
                      <a:r>
                        <a:rPr lang="en-GB" sz="1200" dirty="0" err="1" smtClean="0"/>
                        <a:t>Powierzchowność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62)</a:t>
                      </a:r>
                      <a:r>
                        <a:rPr lang="en-GB" sz="1200" dirty="0" err="1" smtClean="0"/>
                        <a:t>Podróbka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63)</a:t>
                      </a:r>
                      <a:r>
                        <a:rPr lang="en-GB" sz="1200" dirty="0" err="1" smtClean="0"/>
                        <a:t>Kaprys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64)</a:t>
                      </a:r>
                      <a:r>
                        <a:rPr lang="en-GB" sz="1200" dirty="0" err="1" smtClean="0"/>
                        <a:t>Obrazowy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65)</a:t>
                      </a:r>
                      <a:r>
                        <a:rPr lang="en-GB" sz="1200" dirty="0" err="1" smtClean="0"/>
                        <a:t>Impressionis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66)</a:t>
                      </a:r>
                      <a:r>
                        <a:rPr lang="en-GB" sz="1200" dirty="0" err="1" smtClean="0"/>
                        <a:t>Krajobraz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67)</a:t>
                      </a:r>
                      <a:r>
                        <a:rPr lang="en-GB" sz="1200" dirty="0" err="1" smtClean="0"/>
                        <a:t>Religijny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68)</a:t>
                      </a:r>
                      <a:r>
                        <a:rPr lang="en-GB" sz="1200" dirty="0" err="1" smtClean="0"/>
                        <a:t>Reprezentacyjne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 69)</a:t>
                      </a:r>
                      <a:r>
                        <a:rPr lang="en-GB" sz="1200" dirty="0" err="1" smtClean="0"/>
                        <a:t>Martwa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natura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70)</a:t>
                      </a:r>
                      <a:r>
                        <a:rPr lang="en-GB" sz="1200" dirty="0" err="1" smtClean="0"/>
                        <a:t>Szkic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71)</a:t>
                      </a:r>
                      <a:r>
                        <a:rPr lang="en-GB" sz="1200" dirty="0" err="1" smtClean="0"/>
                        <a:t>Surrealistyczne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72)</a:t>
                      </a:r>
                      <a:r>
                        <a:rPr lang="en-GB" sz="1200" dirty="0" err="1" smtClean="0"/>
                        <a:t>Symboliczny</a:t>
                      </a:r>
                      <a:endParaRPr lang="en-GB" sz="1200" dirty="0" smtClean="0"/>
                    </a:p>
                    <a:p>
                      <a:pPr algn="l"/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73)</a:t>
                      </a:r>
                      <a:r>
                        <a:rPr lang="en-GB" sz="1200" dirty="0" err="1" smtClean="0"/>
                        <a:t>Sztuczny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74)</a:t>
                      </a:r>
                      <a:r>
                        <a:rPr lang="en-GB" sz="1200" dirty="0" err="1" smtClean="0"/>
                        <a:t>Kontrast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75)</a:t>
                      </a:r>
                      <a:r>
                        <a:rPr lang="en-GB" sz="1200" dirty="0" err="1" smtClean="0"/>
                        <a:t>Ciemny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76)</a:t>
                      </a:r>
                      <a:r>
                        <a:rPr lang="en-GB" sz="1200" dirty="0" err="1" smtClean="0"/>
                        <a:t>Wieczór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77)</a:t>
                      </a:r>
                      <a:r>
                        <a:rPr lang="en-GB" sz="1200" dirty="0" err="1" smtClean="0"/>
                        <a:t>Dziki</a:t>
                      </a:r>
                      <a:r>
                        <a:rPr lang="en-GB" sz="1200" dirty="0" smtClean="0"/>
                        <a:t> </a:t>
                      </a:r>
                    </a:p>
                    <a:p>
                      <a:pPr algn="l"/>
                      <a:r>
                        <a:rPr lang="en-GB" sz="1200" dirty="0" smtClean="0"/>
                        <a:t>78)</a:t>
                      </a:r>
                      <a:r>
                        <a:rPr lang="en-GB" sz="1200" dirty="0" err="1" smtClean="0"/>
                        <a:t>Lagodny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79)</a:t>
                      </a:r>
                      <a:r>
                        <a:rPr lang="en-GB" sz="1200" dirty="0" err="1" smtClean="0"/>
                        <a:t>Szorstki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80)</a:t>
                      </a:r>
                      <a:r>
                        <a:rPr lang="en-GB" sz="1200" dirty="0" err="1" smtClean="0"/>
                        <a:t>Zamglony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81)</a:t>
                      </a:r>
                      <a:r>
                        <a:rPr lang="en-GB" sz="1200" dirty="0" err="1" smtClean="0"/>
                        <a:t>Intensywny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82)</a:t>
                      </a:r>
                      <a:r>
                        <a:rPr lang="en-GB" sz="1200" dirty="0" err="1" smtClean="0"/>
                        <a:t>Naturalny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83)</a:t>
                      </a:r>
                      <a:r>
                        <a:rPr lang="en-GB" sz="1200" dirty="0" err="1" smtClean="0"/>
                        <a:t>Zacieniony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84)</a:t>
                      </a:r>
                      <a:r>
                        <a:rPr lang="en-GB" sz="1200" dirty="0" err="1" smtClean="0"/>
                        <a:t>Cienisty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85)</a:t>
                      </a:r>
                      <a:r>
                        <a:rPr lang="en-GB" sz="1200" dirty="0" err="1" smtClean="0"/>
                        <a:t>Ciepły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86)Ton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87)</a:t>
                      </a:r>
                      <a:r>
                        <a:rPr lang="en-GB" sz="1200" dirty="0" err="1" smtClean="0"/>
                        <a:t>Szpachla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 88)</a:t>
                      </a:r>
                      <a:r>
                        <a:rPr lang="en-GB" sz="1200" dirty="0" err="1" smtClean="0"/>
                        <a:t>Rysowane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89)</a:t>
                      </a:r>
                    </a:p>
                    <a:p>
                      <a:pPr algn="l"/>
                      <a:r>
                        <a:rPr lang="en-GB" sz="1200" dirty="0" err="1" smtClean="0"/>
                        <a:t>Dwuwymiarowy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dirty="0" smtClean="0"/>
                        <a:t>90)</a:t>
                      </a:r>
                      <a:r>
                        <a:rPr lang="en-GB" sz="1200" dirty="0" err="1" smtClean="0"/>
                        <a:t>trójwymiarowy</a:t>
                      </a:r>
                      <a:endParaRPr lang="en-GB" sz="1200" dirty="0" smtClean="0"/>
                    </a:p>
                    <a:p>
                      <a:pPr algn="l"/>
                      <a:r>
                        <a:rPr lang="en-GB" sz="1200" baseline="0" dirty="0" smtClean="0"/>
                        <a:t>91)</a:t>
                      </a:r>
                      <a:r>
                        <a:rPr lang="en-GB" sz="1200" baseline="0" dirty="0" err="1" smtClean="0"/>
                        <a:t>Tekstura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92)</a:t>
                      </a:r>
                      <a:r>
                        <a:rPr lang="en-GB" sz="1200" baseline="0" dirty="0" err="1" smtClean="0"/>
                        <a:t>Zacienienie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93)</a:t>
                      </a:r>
                      <a:r>
                        <a:rPr lang="en-GB" sz="1200" baseline="0" dirty="0" err="1" smtClean="0"/>
                        <a:t>Znak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podejmowanie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94)</a:t>
                      </a:r>
                      <a:r>
                        <a:rPr lang="en-GB" sz="1200" baseline="0" dirty="0" err="1" smtClean="0"/>
                        <a:t>Impastowy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95)</a:t>
                      </a:r>
                      <a:r>
                        <a:rPr lang="en-GB" sz="1200" baseline="0" dirty="0" err="1" smtClean="0"/>
                        <a:t>Krzyż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kreskowanie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96)</a:t>
                      </a:r>
                      <a:r>
                        <a:rPr lang="en-GB" sz="1200" baseline="0" dirty="0" err="1" smtClean="0"/>
                        <a:t>krzyż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kreskowanie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97)</a:t>
                      </a:r>
                      <a:r>
                        <a:rPr lang="en-GB" sz="1200" baseline="0" dirty="0" err="1" smtClean="0"/>
                        <a:t>Warstwowa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98) </a:t>
                      </a:r>
                      <a:r>
                        <a:rPr lang="en-GB" sz="1200" baseline="0" dirty="0" err="1" smtClean="0"/>
                        <a:t>ciągły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 99) </a:t>
                      </a:r>
                      <a:r>
                        <a:rPr lang="en-GB" sz="1200" baseline="0" dirty="0" err="1" smtClean="0"/>
                        <a:t>Linia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100)</a:t>
                      </a:r>
                      <a:r>
                        <a:rPr lang="en-GB" sz="1200" baseline="0" dirty="0" err="1" smtClean="0"/>
                        <a:t>Rysa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101)</a:t>
                      </a:r>
                      <a:r>
                        <a:rPr lang="en-GB" sz="1200" baseline="0" dirty="0" err="1" smtClean="0"/>
                        <a:t>Rozpylać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102) </a:t>
                      </a:r>
                      <a:r>
                        <a:rPr lang="en-GB" sz="1200" baseline="0" dirty="0" err="1" smtClean="0"/>
                        <a:t>Opierać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się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103) </a:t>
                      </a:r>
                      <a:r>
                        <a:rPr lang="en-GB" sz="1200" baseline="0" dirty="0" err="1" smtClean="0"/>
                        <a:t>Szablon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104)</a:t>
                      </a:r>
                      <a:r>
                        <a:rPr lang="en-GB" sz="1200" baseline="0" dirty="0" err="1" smtClean="0"/>
                        <a:t>Kulas</a:t>
                      </a:r>
                      <a:endParaRPr lang="en-GB" sz="1200" baseline="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smtClean="0"/>
                        <a:t>105) </a:t>
                      </a:r>
                      <a:r>
                        <a:rPr lang="en-GB" sz="1200" baseline="0" dirty="0" err="1" smtClean="0"/>
                        <a:t>włókienniczy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106) </a:t>
                      </a:r>
                      <a:r>
                        <a:rPr lang="en-GB" sz="1200" baseline="0" dirty="0" err="1" smtClean="0"/>
                        <a:t>Kolaż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107) </a:t>
                      </a:r>
                      <a:r>
                        <a:rPr lang="en-GB" sz="1200" baseline="0" dirty="0" err="1" smtClean="0"/>
                        <a:t>Druk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108) </a:t>
                      </a:r>
                      <a:r>
                        <a:rPr lang="en-GB" sz="1200" baseline="0" dirty="0" err="1" smtClean="0"/>
                        <a:t>Fotografia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109) </a:t>
                      </a:r>
                      <a:r>
                        <a:rPr lang="en-GB" sz="1200" baseline="0" dirty="0" err="1" smtClean="0"/>
                        <a:t>Ołówek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110) </a:t>
                      </a:r>
                      <a:r>
                        <a:rPr lang="en-GB" sz="1200" baseline="0" dirty="0" err="1" smtClean="0"/>
                        <a:t>Atrament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111) </a:t>
                      </a:r>
                      <a:r>
                        <a:rPr lang="en-GB" sz="1200" baseline="0" dirty="0" err="1" smtClean="0"/>
                        <a:t>Mieszany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mediów</a:t>
                      </a:r>
                      <a:endParaRPr lang="en-GB" sz="1200" baseline="0" dirty="0" smtClean="0"/>
                    </a:p>
                    <a:p>
                      <a:pPr algn="l"/>
                      <a:r>
                        <a:rPr lang="en-GB" sz="1200" baseline="0" dirty="0" smtClean="0"/>
                        <a:t>112)</a:t>
                      </a:r>
                      <a:r>
                        <a:rPr lang="en-GB" sz="1200" baseline="0" dirty="0" err="1" smtClean="0"/>
                        <a:t>R</a:t>
                      </a:r>
                      <a:r>
                        <a:rPr lang="en-GB" sz="1200" dirty="0" err="1" smtClean="0"/>
                        <a:t>zeźba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113)</a:t>
                      </a:r>
                      <a:r>
                        <a:rPr lang="en-GB" sz="1200" dirty="0" err="1" smtClean="0"/>
                        <a:t>Malować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114)</a:t>
                      </a:r>
                      <a:r>
                        <a:rPr lang="en-GB" sz="1200" dirty="0" err="1" smtClean="0"/>
                        <a:t>Węgiel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drzewny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115) </a:t>
                      </a:r>
                      <a:r>
                        <a:rPr lang="en-GB" sz="1200" dirty="0" err="1" smtClean="0"/>
                        <a:t>Akryl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116) </a:t>
                      </a:r>
                      <a:r>
                        <a:rPr lang="en-GB" sz="1200" dirty="0" err="1" smtClean="0"/>
                        <a:t>Kolor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wody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117) </a:t>
                      </a:r>
                      <a:r>
                        <a:rPr lang="en-GB" sz="1200" dirty="0" err="1" smtClean="0"/>
                        <a:t>Scieg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118) </a:t>
                      </a:r>
                      <a:r>
                        <a:rPr lang="en-GB" sz="1200" dirty="0" err="1" smtClean="0"/>
                        <a:t>Pastelowy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119) </a:t>
                      </a:r>
                      <a:r>
                        <a:rPr lang="en-GB" sz="1200" dirty="0" err="1" smtClean="0"/>
                        <a:t>Kreda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120) </a:t>
                      </a:r>
                      <a:r>
                        <a:rPr lang="en-GB" sz="1200" dirty="0" err="1" smtClean="0"/>
                        <a:t>Pisaki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121) </a:t>
                      </a:r>
                      <a:r>
                        <a:rPr lang="en-GB" sz="1200" dirty="0" err="1" smtClean="0"/>
                        <a:t>Dobrze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liniowej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122) </a:t>
                      </a:r>
                      <a:r>
                        <a:rPr lang="en-GB" sz="1200" dirty="0" err="1" smtClean="0"/>
                        <a:t>Długopis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123) </a:t>
                      </a:r>
                      <a:r>
                        <a:rPr lang="en-GB" sz="1200" dirty="0" err="1" smtClean="0"/>
                        <a:t>Wybielacz</a:t>
                      </a:r>
                      <a:endParaRPr lang="en-GB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124)Photoshop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649929">
                <a:tc>
                  <a:txBody>
                    <a:bodyPr/>
                    <a:lstStyle/>
                    <a:p>
                      <a:pPr algn="l"/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aseline="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Art </a:t>
            </a:r>
            <a:r>
              <a:rPr lang="en-GB" b="1" dirty="0" err="1"/>
              <a:t>Analiza</a:t>
            </a:r>
            <a:r>
              <a:rPr lang="en-GB" b="1" dirty="0"/>
              <a:t> </a:t>
            </a:r>
            <a:r>
              <a:rPr lang="en-GB" b="1" dirty="0" err="1"/>
              <a:t>słowo</a:t>
            </a:r>
            <a:r>
              <a:rPr lang="en-GB" b="1" dirty="0"/>
              <a:t> </a:t>
            </a:r>
            <a:r>
              <a:rPr lang="en-GB" b="1" dirty="0" err="1"/>
              <a:t>banku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289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u="sng" dirty="0" smtClean="0"/>
              <a:t>Targets for Improving my work </a:t>
            </a:r>
            <a:br>
              <a:rPr lang="en-GB" sz="2400" u="sng" dirty="0" smtClean="0"/>
            </a:br>
            <a:r>
              <a:rPr lang="pl-PL" sz="2400" u="sng" dirty="0"/>
              <a:t>Cele dla Poprawa mojej pracy</a:t>
            </a:r>
            <a:endParaRPr lang="en-GB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arenR"/>
            </a:pPr>
            <a:r>
              <a:rPr lang="en-GB" sz="2000" dirty="0" smtClean="0"/>
              <a:t>Add more </a:t>
            </a:r>
            <a:r>
              <a:rPr lang="en-GB" sz="2000" u="sng" dirty="0" smtClean="0"/>
              <a:t>tones</a:t>
            </a:r>
            <a:r>
              <a:rPr lang="en-GB" sz="2000" dirty="0" smtClean="0"/>
              <a:t> when </a:t>
            </a:r>
            <a:r>
              <a:rPr lang="en-GB" sz="2000" u="sng" dirty="0" smtClean="0"/>
              <a:t>shading</a:t>
            </a:r>
            <a:r>
              <a:rPr lang="en-GB" sz="2000" dirty="0" smtClean="0"/>
              <a:t>- </a:t>
            </a:r>
            <a:r>
              <a:rPr lang="pl-PL" sz="2000" dirty="0"/>
              <a:t>Dodaj więcej dźwięków , gdy </a:t>
            </a:r>
            <a:r>
              <a:rPr lang="pl-PL" sz="2000" dirty="0" smtClean="0"/>
              <a:t>cieniowania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dirty="0" smtClean="0"/>
              <a:t>Develop my </a:t>
            </a:r>
            <a:r>
              <a:rPr lang="en-GB" sz="2000" u="sng" dirty="0" smtClean="0"/>
              <a:t>control</a:t>
            </a:r>
            <a:r>
              <a:rPr lang="en-GB" sz="2000" dirty="0" smtClean="0"/>
              <a:t> when </a:t>
            </a:r>
            <a:r>
              <a:rPr lang="en-GB" sz="2000" u="sng" dirty="0" smtClean="0"/>
              <a:t>shading</a:t>
            </a:r>
            <a:r>
              <a:rPr lang="en-GB" sz="2000" dirty="0" smtClean="0"/>
              <a:t>- </a:t>
            </a:r>
            <a:r>
              <a:rPr lang="pl-PL" sz="2000" dirty="0"/>
              <a:t>Rozwijać swoją kontrolę podczas </a:t>
            </a:r>
            <a:r>
              <a:rPr lang="pl-PL" sz="2000" dirty="0" smtClean="0"/>
              <a:t>shading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dirty="0" smtClean="0"/>
              <a:t>Make sure my </a:t>
            </a:r>
            <a:r>
              <a:rPr lang="en-GB" sz="2000" u="sng" dirty="0" smtClean="0"/>
              <a:t>drawings</a:t>
            </a:r>
            <a:r>
              <a:rPr lang="en-GB" sz="2000" dirty="0" smtClean="0"/>
              <a:t> are in </a:t>
            </a:r>
            <a:r>
              <a:rPr lang="en-GB" sz="2000" u="sng" dirty="0" smtClean="0"/>
              <a:t>proportion</a:t>
            </a:r>
            <a:r>
              <a:rPr lang="en-GB" sz="2000" dirty="0" smtClean="0"/>
              <a:t>-</a:t>
            </a:r>
            <a:r>
              <a:rPr lang="pl-PL" sz="2000" dirty="0"/>
              <a:t>Upewnij się, że moje rysunki są w </a:t>
            </a:r>
            <a:r>
              <a:rPr lang="pl-PL" sz="2000" dirty="0" smtClean="0"/>
              <a:t>propor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dirty="0" smtClean="0"/>
              <a:t>Add more </a:t>
            </a:r>
            <a:r>
              <a:rPr lang="en-GB" sz="2000" u="sng" dirty="0" smtClean="0"/>
              <a:t>detail</a:t>
            </a:r>
            <a:r>
              <a:rPr lang="en-GB" sz="2000" dirty="0" smtClean="0"/>
              <a:t> to my </a:t>
            </a:r>
            <a:r>
              <a:rPr lang="en-GB" sz="2000" u="sng" dirty="0" smtClean="0"/>
              <a:t>drawing</a:t>
            </a:r>
            <a:r>
              <a:rPr lang="en-GB" sz="2000" dirty="0" smtClean="0"/>
              <a:t>- </a:t>
            </a:r>
            <a:r>
              <a:rPr lang="pl-PL" sz="2000" dirty="0"/>
              <a:t>Dodaj więcej szczegółów do mojej </a:t>
            </a:r>
            <a:r>
              <a:rPr lang="pl-PL" sz="2000" dirty="0" smtClean="0"/>
              <a:t>rysunkowy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dirty="0" smtClean="0"/>
              <a:t>Add </a:t>
            </a:r>
            <a:r>
              <a:rPr lang="en-GB" sz="2000" u="sng" dirty="0" smtClean="0"/>
              <a:t>texture</a:t>
            </a:r>
            <a:r>
              <a:rPr lang="en-GB" sz="2000" dirty="0" smtClean="0"/>
              <a:t> to my </a:t>
            </a:r>
            <a:r>
              <a:rPr lang="en-GB" sz="2000" u="sng" dirty="0" smtClean="0"/>
              <a:t>drawing</a:t>
            </a:r>
            <a:r>
              <a:rPr lang="en-GB" sz="2000" dirty="0" smtClean="0"/>
              <a:t>- </a:t>
            </a:r>
            <a:r>
              <a:rPr lang="pl-PL" sz="2000" dirty="0"/>
              <a:t>Dodaj tekstury do mojego rysunkowy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u="sng" dirty="0" smtClean="0"/>
              <a:t>Paint</a:t>
            </a:r>
            <a:r>
              <a:rPr lang="en-GB" sz="2000" dirty="0" smtClean="0"/>
              <a:t> within the </a:t>
            </a:r>
            <a:r>
              <a:rPr lang="en-GB" sz="2000" dirty="0"/>
              <a:t>lines- </a:t>
            </a:r>
            <a:r>
              <a:rPr lang="en-GB" sz="2000" dirty="0" err="1"/>
              <a:t>Farba</a:t>
            </a:r>
            <a:r>
              <a:rPr lang="en-GB" sz="2000" dirty="0"/>
              <a:t> w </a:t>
            </a:r>
            <a:r>
              <a:rPr lang="en-GB" sz="2000" dirty="0" smtClean="0"/>
              <a:t>–</a:t>
            </a:r>
            <a:r>
              <a:rPr lang="en-GB" sz="2000" dirty="0" err="1" smtClean="0"/>
              <a:t>linie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u="sng" dirty="0" smtClean="0"/>
              <a:t>Paint</a:t>
            </a:r>
            <a:r>
              <a:rPr lang="en-GB" sz="2000" dirty="0" smtClean="0"/>
              <a:t> using </a:t>
            </a:r>
            <a:r>
              <a:rPr lang="en-GB" sz="2000" dirty="0"/>
              <a:t>more tones- </a:t>
            </a:r>
            <a:r>
              <a:rPr lang="en-GB" sz="2000" dirty="0" err="1"/>
              <a:t>Malować</a:t>
            </a:r>
            <a:r>
              <a:rPr lang="en-GB" sz="2000" dirty="0"/>
              <a:t> </a:t>
            </a:r>
            <a:r>
              <a:rPr lang="en-GB" sz="2000" dirty="0" err="1"/>
              <a:t>więcej</a:t>
            </a:r>
            <a:r>
              <a:rPr lang="en-GB" sz="2000" dirty="0"/>
              <a:t> </a:t>
            </a:r>
            <a:r>
              <a:rPr lang="en-GB" sz="2000" dirty="0" err="1" smtClean="0"/>
              <a:t>dźwięków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u="sng" dirty="0" smtClean="0"/>
              <a:t>Paint</a:t>
            </a:r>
            <a:r>
              <a:rPr lang="en-GB" sz="2000" dirty="0" smtClean="0"/>
              <a:t> more </a:t>
            </a:r>
            <a:r>
              <a:rPr lang="en-GB" sz="2000" u="sng" dirty="0" smtClean="0"/>
              <a:t>detail</a:t>
            </a:r>
            <a:r>
              <a:rPr lang="en-GB" sz="2000" dirty="0" smtClean="0"/>
              <a:t> with a fine brush- </a:t>
            </a:r>
            <a:r>
              <a:rPr lang="pl-PL" sz="2000" dirty="0"/>
              <a:t>Farba więcej szczegółów z grzywny </a:t>
            </a:r>
            <a:r>
              <a:rPr lang="pl-PL" sz="2000" dirty="0" smtClean="0"/>
              <a:t>szczotką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u="sng" dirty="0" smtClean="0"/>
              <a:t>Research</a:t>
            </a:r>
            <a:r>
              <a:rPr lang="en-GB" sz="2000" dirty="0" smtClean="0"/>
              <a:t> </a:t>
            </a:r>
            <a:r>
              <a:rPr lang="en-GB" sz="2000" u="sng" dirty="0" smtClean="0"/>
              <a:t>artists</a:t>
            </a:r>
            <a:r>
              <a:rPr lang="en-GB" sz="2000" dirty="0" smtClean="0"/>
              <a:t> and use their work to </a:t>
            </a:r>
            <a:r>
              <a:rPr lang="en-GB" sz="2000" u="sng" dirty="0" smtClean="0"/>
              <a:t>develop</a:t>
            </a:r>
            <a:r>
              <a:rPr lang="en-GB" sz="2000" dirty="0" smtClean="0"/>
              <a:t> my </a:t>
            </a:r>
            <a:r>
              <a:rPr lang="en-GB" sz="2000" u="sng" dirty="0" smtClean="0"/>
              <a:t>ideas</a:t>
            </a:r>
            <a:r>
              <a:rPr lang="en-GB" sz="2000" dirty="0" smtClean="0"/>
              <a:t> further- </a:t>
            </a:r>
            <a:r>
              <a:rPr lang="pl-PL" sz="2000" dirty="0"/>
              <a:t>Artyści badawczych i korzystać z ich pracy, aby rozwijać swoje pomysły </a:t>
            </a:r>
            <a:r>
              <a:rPr lang="pl-PL" sz="2000" dirty="0" smtClean="0"/>
              <a:t>further-</a:t>
            </a:r>
            <a:endParaRPr lang="en-GB" sz="2000" dirty="0" smtClean="0"/>
          </a:p>
          <a:p>
            <a:pPr marL="457200" indent="-457200">
              <a:buAutoNum type="arabicParenR"/>
            </a:pPr>
            <a:r>
              <a:rPr lang="en-GB" sz="2000" dirty="0" smtClean="0"/>
              <a:t>Complete more final </a:t>
            </a:r>
            <a:r>
              <a:rPr lang="en-GB" sz="2000" u="sng" dirty="0" smtClean="0"/>
              <a:t>design</a:t>
            </a:r>
            <a:r>
              <a:rPr lang="en-GB" sz="2000" dirty="0" smtClean="0"/>
              <a:t> </a:t>
            </a:r>
            <a:r>
              <a:rPr lang="en-GB" sz="2000" u="sng" dirty="0" smtClean="0"/>
              <a:t>ideas</a:t>
            </a:r>
            <a:r>
              <a:rPr lang="en-GB" sz="2000" dirty="0" smtClean="0"/>
              <a:t>- </a:t>
            </a:r>
            <a:r>
              <a:rPr lang="pl-PL" sz="2000" dirty="0"/>
              <a:t>Wypełnij więcej ostatecznego projektu ideas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9553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636</Words>
  <Application>Microsoft Office PowerPoint</Application>
  <PresentationFormat>On-screen Show (4:3)</PresentationFormat>
  <Paragraphs>313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Targets for Improving my work  Cele dla Poprawa mojej pracy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</dc:creator>
  <cp:lastModifiedBy>Mariella De Ruiter</cp:lastModifiedBy>
  <cp:revision>61</cp:revision>
  <dcterms:created xsi:type="dcterms:W3CDTF">2015-01-03T12:10:56Z</dcterms:created>
  <dcterms:modified xsi:type="dcterms:W3CDTF">2015-04-23T17:45:24Z</dcterms:modified>
</cp:coreProperties>
</file>