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8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31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0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7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4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17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5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94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1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0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5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A2DD-7DB9-45BD-936A-F6C09B63DABE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96BBB-8D87-4532-97BE-23F8B19A3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01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792302"/>
              </p:ext>
            </p:extLst>
          </p:nvPr>
        </p:nvGraphicFramePr>
        <p:xfrm>
          <a:off x="18610" y="332656"/>
          <a:ext cx="9125390" cy="964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5078"/>
                <a:gridCol w="1825078"/>
                <a:gridCol w="1825078"/>
                <a:gridCol w="1825078"/>
                <a:gridCol w="1825078"/>
              </a:tblGrid>
              <a:tr h="345333"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Visual language – the top</a:t>
                      </a:r>
                      <a:r>
                        <a:rPr lang="en-GB" sz="1400" baseline="0" dirty="0" smtClean="0"/>
                        <a:t> 10 things to talk about</a:t>
                      </a:r>
                      <a:endParaRPr lang="en-GB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4533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Technique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Colour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Composition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Shape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Subject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Light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Media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Mood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Style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Story</a:t>
                      </a:r>
                      <a:endParaRPr lang="en-GB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079863"/>
              </p:ext>
            </p:extLst>
          </p:nvPr>
        </p:nvGraphicFramePr>
        <p:xfrm>
          <a:off x="6540" y="1268760"/>
          <a:ext cx="9137457" cy="5472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5351"/>
                <a:gridCol w="1305351"/>
                <a:gridCol w="1305351"/>
                <a:gridCol w="1305351"/>
                <a:gridCol w="1305351"/>
                <a:gridCol w="1305351"/>
                <a:gridCol w="1305351"/>
              </a:tblGrid>
              <a:tr h="459787">
                <a:tc gridSpan="7">
                  <a:txBody>
                    <a:bodyPr/>
                    <a:lstStyle/>
                    <a:p>
                      <a:pPr algn="ctr"/>
                      <a:endParaRPr lang="en-GB" sz="1200" dirty="0" smtClean="0"/>
                    </a:p>
                    <a:p>
                      <a:pPr algn="ctr"/>
                      <a:r>
                        <a:rPr lang="en-GB" sz="1200" b="1" dirty="0" smtClean="0"/>
                        <a:t>Word Bank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06908"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smtClean="0"/>
                        <a:t>Colour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smtClean="0"/>
                        <a:t>Composition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smtClean="0"/>
                        <a:t>Mood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smtClean="0"/>
                        <a:t>Style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smtClean="0"/>
                        <a:t>Light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smtClean="0"/>
                        <a:t>Technique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/>
                    </a:p>
                    <a:p>
                      <a:pPr algn="ctr"/>
                      <a:r>
                        <a:rPr lang="en-GB" sz="1200" b="1" dirty="0" smtClean="0"/>
                        <a:t>Media</a:t>
                      </a:r>
                      <a:endParaRPr lang="en-GB" sz="1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50591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Blend</a:t>
                      </a:r>
                    </a:p>
                    <a:p>
                      <a:pPr algn="ctr"/>
                      <a:r>
                        <a:rPr lang="en-GB" sz="1200" dirty="0" smtClean="0"/>
                        <a:t>Bright</a:t>
                      </a:r>
                    </a:p>
                    <a:p>
                      <a:pPr algn="ctr"/>
                      <a:r>
                        <a:rPr lang="en-GB" sz="1200" dirty="0" smtClean="0"/>
                        <a:t>Clashing</a:t>
                      </a:r>
                    </a:p>
                    <a:p>
                      <a:pPr algn="ctr"/>
                      <a:r>
                        <a:rPr lang="en-GB" sz="1200" dirty="0" smtClean="0"/>
                        <a:t>Cold</a:t>
                      </a:r>
                    </a:p>
                    <a:p>
                      <a:pPr algn="ctr"/>
                      <a:r>
                        <a:rPr lang="en-GB" sz="1200" dirty="0" smtClean="0"/>
                        <a:t>Contrast</a:t>
                      </a:r>
                    </a:p>
                    <a:p>
                      <a:pPr algn="ctr"/>
                      <a:r>
                        <a:rPr lang="en-GB" sz="1200" dirty="0" smtClean="0"/>
                        <a:t>Deep</a:t>
                      </a:r>
                    </a:p>
                    <a:p>
                      <a:pPr algn="ctr"/>
                      <a:r>
                        <a:rPr lang="en-GB" sz="1200" dirty="0" smtClean="0"/>
                        <a:t>Dull</a:t>
                      </a:r>
                    </a:p>
                    <a:p>
                      <a:pPr algn="ctr"/>
                      <a:r>
                        <a:rPr lang="en-GB" sz="1200" dirty="0" smtClean="0"/>
                        <a:t>Glowing</a:t>
                      </a:r>
                    </a:p>
                    <a:p>
                      <a:pPr algn="ctr"/>
                      <a:r>
                        <a:rPr lang="en-GB" sz="1200" dirty="0" smtClean="0"/>
                        <a:t>Harmonious</a:t>
                      </a:r>
                    </a:p>
                    <a:p>
                      <a:pPr algn="ctr"/>
                      <a:r>
                        <a:rPr lang="en-GB" sz="1200" dirty="0" smtClean="0"/>
                        <a:t>Intense</a:t>
                      </a:r>
                    </a:p>
                    <a:p>
                      <a:pPr algn="ctr"/>
                      <a:r>
                        <a:rPr lang="en-GB" sz="1200" dirty="0" smtClean="0"/>
                        <a:t>Luminous</a:t>
                      </a:r>
                    </a:p>
                    <a:p>
                      <a:pPr algn="ctr"/>
                      <a:r>
                        <a:rPr lang="en-GB" sz="1200" dirty="0" smtClean="0"/>
                        <a:t>Mixed</a:t>
                      </a:r>
                    </a:p>
                    <a:p>
                      <a:pPr algn="ctr"/>
                      <a:r>
                        <a:rPr lang="en-GB" sz="1200" dirty="0" smtClean="0"/>
                        <a:t>Monochrome</a:t>
                      </a:r>
                    </a:p>
                    <a:p>
                      <a:pPr algn="ctr"/>
                      <a:r>
                        <a:rPr lang="en-GB" sz="1200" dirty="0" smtClean="0"/>
                        <a:t>Opaque</a:t>
                      </a:r>
                    </a:p>
                    <a:p>
                      <a:pPr algn="ctr"/>
                      <a:r>
                        <a:rPr lang="en-GB" sz="1200" dirty="0" smtClean="0"/>
                        <a:t>Pale</a:t>
                      </a:r>
                    </a:p>
                    <a:p>
                      <a:pPr algn="ctr"/>
                      <a:r>
                        <a:rPr lang="en-GB" sz="1200" dirty="0" smtClean="0"/>
                        <a:t>Primary</a:t>
                      </a:r>
                    </a:p>
                    <a:p>
                      <a:pPr algn="ctr"/>
                      <a:r>
                        <a:rPr lang="en-GB" sz="1200" dirty="0" smtClean="0"/>
                        <a:t>Pure</a:t>
                      </a:r>
                    </a:p>
                    <a:p>
                      <a:pPr algn="ctr"/>
                      <a:r>
                        <a:rPr lang="en-GB" sz="1200" dirty="0" smtClean="0"/>
                        <a:t>Secondary</a:t>
                      </a:r>
                    </a:p>
                    <a:p>
                      <a:pPr algn="ctr"/>
                      <a:r>
                        <a:rPr lang="en-GB" sz="1200" dirty="0" smtClean="0"/>
                        <a:t>Tone</a:t>
                      </a:r>
                    </a:p>
                    <a:p>
                      <a:pPr algn="ctr"/>
                      <a:r>
                        <a:rPr lang="en-GB" sz="1200" dirty="0" smtClean="0"/>
                        <a:t>Translucent</a:t>
                      </a:r>
                    </a:p>
                    <a:p>
                      <a:pPr algn="ctr"/>
                      <a:r>
                        <a:rPr lang="en-GB" sz="1200" dirty="0" smtClean="0"/>
                        <a:t>Transparent</a:t>
                      </a:r>
                    </a:p>
                    <a:p>
                      <a:pPr algn="ctr"/>
                      <a:r>
                        <a:rPr lang="en-GB" sz="1200" dirty="0" smtClean="0"/>
                        <a:t>Vibrant</a:t>
                      </a:r>
                    </a:p>
                    <a:p>
                      <a:pPr algn="ctr"/>
                      <a:r>
                        <a:rPr lang="en-GB" sz="1200" dirty="0" smtClean="0"/>
                        <a:t>Warm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Background</a:t>
                      </a:r>
                    </a:p>
                    <a:p>
                      <a:pPr algn="ctr"/>
                      <a:r>
                        <a:rPr lang="en-GB" sz="1200" dirty="0" smtClean="0"/>
                        <a:t>Blurred</a:t>
                      </a:r>
                    </a:p>
                    <a:p>
                      <a:pPr algn="ctr"/>
                      <a:r>
                        <a:rPr lang="en-GB" sz="1200" dirty="0" smtClean="0"/>
                        <a:t>Complex</a:t>
                      </a:r>
                    </a:p>
                    <a:p>
                      <a:pPr algn="ctr"/>
                      <a:r>
                        <a:rPr lang="en-GB" sz="1200" dirty="0" smtClean="0"/>
                        <a:t>Confused</a:t>
                      </a:r>
                    </a:p>
                    <a:p>
                      <a:pPr algn="ctr"/>
                      <a:r>
                        <a:rPr lang="en-GB" sz="1200" dirty="0" smtClean="0"/>
                        <a:t>Distance</a:t>
                      </a:r>
                    </a:p>
                    <a:p>
                      <a:pPr algn="ctr"/>
                      <a:r>
                        <a:rPr lang="en-GB" sz="1200" dirty="0" smtClean="0"/>
                        <a:t>Eye line</a:t>
                      </a:r>
                    </a:p>
                    <a:p>
                      <a:pPr algn="ctr"/>
                      <a:r>
                        <a:rPr lang="en-GB" sz="1200" dirty="0" smtClean="0"/>
                        <a:t>Focus</a:t>
                      </a:r>
                    </a:p>
                    <a:p>
                      <a:pPr algn="ctr"/>
                      <a:r>
                        <a:rPr lang="en-GB" sz="1200" dirty="0" smtClean="0"/>
                        <a:t>Foreground</a:t>
                      </a:r>
                    </a:p>
                    <a:p>
                      <a:pPr algn="ctr"/>
                      <a:r>
                        <a:rPr lang="en-GB" sz="1200" dirty="0" smtClean="0"/>
                        <a:t>Form</a:t>
                      </a:r>
                    </a:p>
                    <a:p>
                      <a:pPr algn="ctr"/>
                      <a:r>
                        <a:rPr lang="en-GB" sz="1200" dirty="0" smtClean="0"/>
                        <a:t>Line</a:t>
                      </a:r>
                    </a:p>
                    <a:p>
                      <a:pPr algn="ctr"/>
                      <a:r>
                        <a:rPr lang="en-GB" sz="1200" dirty="0" smtClean="0"/>
                        <a:t>Middle ground</a:t>
                      </a:r>
                    </a:p>
                    <a:p>
                      <a:pPr algn="ctr"/>
                      <a:r>
                        <a:rPr lang="en-GB" sz="1200" dirty="0" smtClean="0"/>
                        <a:t>Movement</a:t>
                      </a:r>
                    </a:p>
                    <a:p>
                      <a:pPr algn="ctr"/>
                      <a:r>
                        <a:rPr lang="en-GB" sz="1200" dirty="0" smtClean="0"/>
                        <a:t>Near</a:t>
                      </a:r>
                    </a:p>
                    <a:p>
                      <a:pPr algn="ctr"/>
                      <a:r>
                        <a:rPr lang="en-GB" sz="1200" dirty="0" smtClean="0"/>
                        <a:t>Perspective</a:t>
                      </a:r>
                    </a:p>
                    <a:p>
                      <a:pPr algn="ctr"/>
                      <a:r>
                        <a:rPr lang="en-GB" sz="1200" dirty="0" smtClean="0"/>
                        <a:t>Scale</a:t>
                      </a:r>
                    </a:p>
                    <a:p>
                      <a:pPr algn="ctr"/>
                      <a:r>
                        <a:rPr lang="en-GB" sz="1200" dirty="0" smtClean="0"/>
                        <a:t>Shape</a:t>
                      </a:r>
                    </a:p>
                    <a:p>
                      <a:pPr algn="ctr"/>
                      <a:r>
                        <a:rPr lang="en-GB" sz="1200" dirty="0" smtClean="0"/>
                        <a:t>Space</a:t>
                      </a:r>
                    </a:p>
                    <a:p>
                      <a:pPr algn="ctr"/>
                      <a:r>
                        <a:rPr lang="en-GB" sz="1200" dirty="0" smtClean="0"/>
                        <a:t>Symmetry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Alive</a:t>
                      </a:r>
                    </a:p>
                    <a:p>
                      <a:pPr algn="ctr"/>
                      <a:r>
                        <a:rPr lang="en-GB" sz="1200" dirty="0" smtClean="0"/>
                        <a:t>Atmospheric</a:t>
                      </a:r>
                    </a:p>
                    <a:p>
                      <a:pPr algn="ctr"/>
                      <a:r>
                        <a:rPr lang="en-GB" sz="1200" dirty="0" smtClean="0"/>
                        <a:t>Calm</a:t>
                      </a:r>
                    </a:p>
                    <a:p>
                      <a:pPr algn="ctr"/>
                      <a:r>
                        <a:rPr lang="en-GB" sz="1200" dirty="0" smtClean="0"/>
                        <a:t>Delicate</a:t>
                      </a:r>
                    </a:p>
                    <a:p>
                      <a:pPr algn="ctr"/>
                      <a:r>
                        <a:rPr lang="en-GB" sz="1200" dirty="0" smtClean="0"/>
                        <a:t>Depressing</a:t>
                      </a:r>
                    </a:p>
                    <a:p>
                      <a:pPr algn="ctr"/>
                      <a:r>
                        <a:rPr lang="en-GB" sz="1200" dirty="0" smtClean="0"/>
                        <a:t>Dignified</a:t>
                      </a:r>
                    </a:p>
                    <a:p>
                      <a:pPr algn="ctr"/>
                      <a:r>
                        <a:rPr lang="en-GB" sz="1200" dirty="0" smtClean="0"/>
                        <a:t>Disturbing</a:t>
                      </a:r>
                    </a:p>
                    <a:p>
                      <a:pPr algn="ctr"/>
                      <a:r>
                        <a:rPr lang="en-GB" sz="1200" dirty="0" smtClean="0"/>
                        <a:t>Fresh</a:t>
                      </a:r>
                    </a:p>
                    <a:p>
                      <a:pPr algn="ctr"/>
                      <a:r>
                        <a:rPr lang="en-GB" sz="1200" dirty="0" smtClean="0"/>
                        <a:t>Exciting</a:t>
                      </a:r>
                    </a:p>
                    <a:p>
                      <a:pPr algn="ctr"/>
                      <a:r>
                        <a:rPr lang="en-GB" sz="1200" dirty="0" smtClean="0"/>
                        <a:t>Flamboyant</a:t>
                      </a:r>
                    </a:p>
                    <a:p>
                      <a:pPr algn="ctr"/>
                      <a:r>
                        <a:rPr lang="en-GB" sz="1200" dirty="0" smtClean="0"/>
                        <a:t>Expressive</a:t>
                      </a:r>
                    </a:p>
                    <a:p>
                      <a:pPr algn="ctr"/>
                      <a:r>
                        <a:rPr lang="en-GB" sz="1200" dirty="0" smtClean="0"/>
                        <a:t>Humorous</a:t>
                      </a:r>
                    </a:p>
                    <a:p>
                      <a:pPr algn="ctr"/>
                      <a:r>
                        <a:rPr lang="en-GB" sz="1200" dirty="0" smtClean="0"/>
                        <a:t>Imposing</a:t>
                      </a:r>
                    </a:p>
                    <a:p>
                      <a:pPr algn="ctr"/>
                      <a:r>
                        <a:rPr lang="en-GB" sz="1200" dirty="0" smtClean="0"/>
                        <a:t>Nostalgic</a:t>
                      </a:r>
                    </a:p>
                    <a:p>
                      <a:pPr algn="ctr"/>
                      <a:r>
                        <a:rPr lang="en-GB" sz="1200" dirty="0" smtClean="0"/>
                        <a:t>Sad</a:t>
                      </a:r>
                    </a:p>
                    <a:p>
                      <a:pPr algn="ctr"/>
                      <a:r>
                        <a:rPr lang="en-GB" sz="1200" dirty="0" smtClean="0"/>
                        <a:t>Sentimental</a:t>
                      </a:r>
                    </a:p>
                    <a:p>
                      <a:pPr algn="ctr"/>
                      <a:r>
                        <a:rPr lang="en-GB" sz="1200" dirty="0" smtClean="0"/>
                        <a:t>Tranquil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Abstract</a:t>
                      </a:r>
                    </a:p>
                    <a:p>
                      <a:pPr algn="ctr"/>
                      <a:r>
                        <a:rPr lang="en-GB" sz="1200" dirty="0" smtClean="0"/>
                        <a:t>Derivative</a:t>
                      </a:r>
                    </a:p>
                    <a:p>
                      <a:pPr algn="ctr"/>
                      <a:r>
                        <a:rPr lang="en-GB" sz="1200" dirty="0" smtClean="0"/>
                        <a:t>Distorted</a:t>
                      </a:r>
                    </a:p>
                    <a:p>
                      <a:pPr algn="ctr"/>
                      <a:r>
                        <a:rPr lang="en-GB" sz="1200" dirty="0" smtClean="0"/>
                        <a:t>Emotional</a:t>
                      </a:r>
                    </a:p>
                    <a:p>
                      <a:pPr algn="ctr"/>
                      <a:r>
                        <a:rPr lang="en-GB" sz="1200" dirty="0" smtClean="0"/>
                        <a:t>Exaggerated</a:t>
                      </a:r>
                    </a:p>
                    <a:p>
                      <a:pPr algn="ctr"/>
                      <a:r>
                        <a:rPr lang="en-GB" sz="1200" dirty="0" smtClean="0"/>
                        <a:t>Exterior</a:t>
                      </a:r>
                    </a:p>
                    <a:p>
                      <a:pPr algn="ctr"/>
                      <a:r>
                        <a:rPr lang="en-GB" sz="1200" dirty="0" smtClean="0"/>
                        <a:t>Fake</a:t>
                      </a:r>
                    </a:p>
                    <a:p>
                      <a:pPr algn="ctr"/>
                      <a:r>
                        <a:rPr lang="en-GB" sz="1200" dirty="0" smtClean="0"/>
                        <a:t>Fantasy</a:t>
                      </a:r>
                    </a:p>
                    <a:p>
                      <a:pPr algn="ctr"/>
                      <a:r>
                        <a:rPr lang="en-GB" sz="1200" dirty="0" smtClean="0"/>
                        <a:t>Figurative</a:t>
                      </a:r>
                    </a:p>
                    <a:p>
                      <a:pPr algn="ctr"/>
                      <a:r>
                        <a:rPr lang="en-GB" sz="1200" dirty="0" smtClean="0"/>
                        <a:t>Impressionistic</a:t>
                      </a:r>
                    </a:p>
                    <a:p>
                      <a:pPr algn="ctr"/>
                      <a:r>
                        <a:rPr lang="en-GB" sz="1200" dirty="0" smtClean="0"/>
                        <a:t>Landscape</a:t>
                      </a:r>
                    </a:p>
                    <a:p>
                      <a:pPr algn="ctr"/>
                      <a:r>
                        <a:rPr lang="en-GB" sz="1200" dirty="0" smtClean="0"/>
                        <a:t>Religious</a:t>
                      </a:r>
                    </a:p>
                    <a:p>
                      <a:pPr algn="ctr"/>
                      <a:r>
                        <a:rPr lang="en-GB" sz="1200" dirty="0" smtClean="0"/>
                        <a:t>Representational</a:t>
                      </a:r>
                    </a:p>
                    <a:p>
                      <a:pPr algn="ctr"/>
                      <a:r>
                        <a:rPr lang="en-GB" sz="1200" dirty="0" smtClean="0"/>
                        <a:t>Still life</a:t>
                      </a:r>
                    </a:p>
                    <a:p>
                      <a:pPr algn="ctr"/>
                      <a:r>
                        <a:rPr lang="en-GB" sz="1200" dirty="0" smtClean="0"/>
                        <a:t>Sketch</a:t>
                      </a:r>
                    </a:p>
                    <a:p>
                      <a:pPr algn="ctr"/>
                      <a:r>
                        <a:rPr lang="en-GB" sz="1200" dirty="0" smtClean="0"/>
                        <a:t>Surreal</a:t>
                      </a:r>
                    </a:p>
                    <a:p>
                      <a:pPr algn="ctr"/>
                      <a:r>
                        <a:rPr lang="en-GB" sz="1200" dirty="0" smtClean="0"/>
                        <a:t>Symbolic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Artificial</a:t>
                      </a:r>
                    </a:p>
                    <a:p>
                      <a:pPr algn="ctr"/>
                      <a:r>
                        <a:rPr lang="en-GB" sz="1200" dirty="0" smtClean="0"/>
                        <a:t>Contrast</a:t>
                      </a:r>
                    </a:p>
                    <a:p>
                      <a:pPr algn="ctr"/>
                      <a:r>
                        <a:rPr lang="en-GB" sz="1200" dirty="0" smtClean="0"/>
                        <a:t>Dark</a:t>
                      </a:r>
                    </a:p>
                    <a:p>
                      <a:pPr algn="ctr"/>
                      <a:r>
                        <a:rPr lang="en-GB" sz="1200" dirty="0" smtClean="0"/>
                        <a:t>Evening</a:t>
                      </a:r>
                    </a:p>
                    <a:p>
                      <a:pPr algn="ctr"/>
                      <a:r>
                        <a:rPr lang="en-GB" sz="1200" dirty="0" smtClean="0"/>
                        <a:t>Fierce</a:t>
                      </a:r>
                    </a:p>
                    <a:p>
                      <a:pPr algn="ctr"/>
                      <a:r>
                        <a:rPr lang="en-GB" sz="1200" dirty="0" smtClean="0"/>
                        <a:t>Gentle</a:t>
                      </a:r>
                    </a:p>
                    <a:p>
                      <a:pPr algn="ctr"/>
                      <a:r>
                        <a:rPr lang="en-GB" sz="1200" dirty="0" smtClean="0"/>
                        <a:t>Harsh</a:t>
                      </a:r>
                    </a:p>
                    <a:p>
                      <a:pPr algn="ctr"/>
                      <a:r>
                        <a:rPr lang="en-GB" sz="1200" dirty="0" smtClean="0"/>
                        <a:t>Hazy</a:t>
                      </a:r>
                    </a:p>
                    <a:p>
                      <a:pPr algn="ctr"/>
                      <a:r>
                        <a:rPr lang="en-GB" sz="1200" dirty="0" smtClean="0"/>
                        <a:t>Intense</a:t>
                      </a:r>
                    </a:p>
                    <a:p>
                      <a:pPr algn="ctr"/>
                      <a:r>
                        <a:rPr lang="en-GB" sz="1200" dirty="0" smtClean="0"/>
                        <a:t>Natural</a:t>
                      </a:r>
                    </a:p>
                    <a:p>
                      <a:pPr algn="ctr"/>
                      <a:r>
                        <a:rPr lang="en-GB" sz="1200" dirty="0" smtClean="0"/>
                        <a:t>Shady</a:t>
                      </a:r>
                    </a:p>
                    <a:p>
                      <a:pPr algn="ctr"/>
                      <a:r>
                        <a:rPr lang="en-GB" sz="1200" dirty="0" smtClean="0"/>
                        <a:t>Shadowy</a:t>
                      </a:r>
                    </a:p>
                    <a:p>
                      <a:pPr algn="ctr"/>
                      <a:r>
                        <a:rPr lang="en-GB" sz="1200" dirty="0" smtClean="0"/>
                        <a:t>Warm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Palette knife</a:t>
                      </a:r>
                    </a:p>
                    <a:p>
                      <a:pPr algn="ctr"/>
                      <a:r>
                        <a:rPr lang="en-GB" sz="1200" dirty="0" smtClean="0"/>
                        <a:t>Drawn</a:t>
                      </a:r>
                    </a:p>
                    <a:p>
                      <a:pPr algn="ctr"/>
                      <a:r>
                        <a:rPr lang="en-GB" sz="1200" dirty="0" smtClean="0"/>
                        <a:t>2 dimensional</a:t>
                      </a:r>
                    </a:p>
                    <a:p>
                      <a:pPr algn="ctr"/>
                      <a:r>
                        <a:rPr lang="en-GB" sz="1200" dirty="0" smtClean="0"/>
                        <a:t>3</a:t>
                      </a:r>
                      <a:r>
                        <a:rPr lang="en-GB" sz="1200" baseline="0" dirty="0" smtClean="0"/>
                        <a:t> dimensional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Texture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Shading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Mark-making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Impasto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Tone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Underpainting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Overpainting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Cross hatching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Stippling</a:t>
                      </a:r>
                    </a:p>
                    <a:p>
                      <a:pPr algn="ctr"/>
                      <a:r>
                        <a:rPr lang="en-GB" sz="1200" baseline="0" dirty="0" err="1" smtClean="0"/>
                        <a:t>Scumbling</a:t>
                      </a:r>
                      <a:endParaRPr lang="en-GB" sz="1200" baseline="0" dirty="0" smtClean="0"/>
                    </a:p>
                    <a:p>
                      <a:pPr algn="ctr"/>
                      <a:r>
                        <a:rPr lang="en-GB" sz="1200" baseline="0" dirty="0" smtClean="0"/>
                        <a:t>Hatching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Layered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Linear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Continuous line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Scratch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Spray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Resist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Stencil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Manipulation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Scribble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 smtClean="0"/>
                        <a:t>Textile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Collage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Print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Photograph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Computer generated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Pencil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Ink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Mixed media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Installation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Sculpture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Paint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Charcoal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Graphite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Acrylic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Watercolour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Stitch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Pastel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Chalk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Felt pen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Fine liner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Biro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Bleach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Photoshop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Art analysis word bank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73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180</Words>
  <Application>Microsoft Office PowerPoint</Application>
  <PresentationFormat>On-screen Show (4:3)</PresentationFormat>
  <Paragraphs>163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Mariella De Ruiter</cp:lastModifiedBy>
  <cp:revision>9</cp:revision>
  <dcterms:created xsi:type="dcterms:W3CDTF">2015-01-03T12:10:56Z</dcterms:created>
  <dcterms:modified xsi:type="dcterms:W3CDTF">2015-04-23T17:35:15Z</dcterms:modified>
</cp:coreProperties>
</file>